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3" r:id="rId4"/>
    <p:sldId id="265" r:id="rId5"/>
    <p:sldId id="266" r:id="rId6"/>
    <p:sldId id="258" r:id="rId7"/>
    <p:sldId id="273" r:id="rId8"/>
    <p:sldId id="268" r:id="rId9"/>
    <p:sldId id="270" r:id="rId10"/>
    <p:sldId id="271" r:id="rId11"/>
    <p:sldId id="272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73"/>
            <p14:sldId id="268"/>
            <p14:sldId id="270"/>
            <p14:sldId id="271"/>
            <p14:sldId id="272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f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</a:t>
            </a:r>
            <a:r>
              <a:rPr lang="en-US" sz="3200" dirty="0" smtClean="0">
                <a:latin typeface="Arial Rounded MT Bold" panose="020F0704030504030204" pitchFamily="34" charset="0"/>
              </a:rPr>
              <a:t>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243352" y="4196029"/>
            <a:ext cx="2694648" cy="22426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Consciousness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46440" y="4065037"/>
            <a:ext cx="2181024" cy="228588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28357" y="4065037"/>
            <a:ext cx="2329314" cy="237368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66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182</cp:revision>
  <dcterms:created xsi:type="dcterms:W3CDTF">2023-10-12T20:57:44Z</dcterms:created>
  <dcterms:modified xsi:type="dcterms:W3CDTF">2023-10-14T04:40:32Z</dcterms:modified>
</cp:coreProperties>
</file>